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731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5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0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990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51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70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3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3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9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5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4E3EE4-D39A-4AB1-9767-6F1B530941D9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DCE83B-BD2C-4AC5-ADDF-B85AA9CB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0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917" y="4139248"/>
            <a:ext cx="8689976" cy="250921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900" dirty="0" err="1">
                <a:latin typeface="Cambria" panose="02040503050406030204" pitchFamily="18" charset="0"/>
              </a:rPr>
              <a:t>Penggunaan</a:t>
            </a:r>
            <a:r>
              <a:rPr lang="en-US" sz="4900" dirty="0">
                <a:latin typeface="Cambria" panose="02040503050406030204" pitchFamily="18" charset="0"/>
              </a:rPr>
              <a:t> </a:t>
            </a:r>
            <a:r>
              <a:rPr lang="en-US" sz="4900" dirty="0" err="1">
                <a:latin typeface="Cambria" panose="02040503050406030204" pitchFamily="18" charset="0"/>
              </a:rPr>
              <a:t>Gambar</a:t>
            </a:r>
            <a:r>
              <a:rPr lang="en-US" sz="4900" dirty="0">
                <a:latin typeface="Cambria" panose="02040503050406030204" pitchFamily="18" charset="0"/>
              </a:rPr>
              <a:t>/</a:t>
            </a:r>
            <a:r>
              <a:rPr lang="en-US" sz="4900" dirty="0" err="1">
                <a:latin typeface="Cambria" panose="02040503050406030204" pitchFamily="18" charset="0"/>
              </a:rPr>
              <a:t>Carta</a:t>
            </a:r>
            <a:r>
              <a:rPr lang="en-US" sz="4900" dirty="0">
                <a:latin typeface="Cambria" panose="02040503050406030204" pitchFamily="18" charset="0"/>
              </a:rPr>
              <a:t>/</a:t>
            </a:r>
            <a:r>
              <a:rPr lang="en-US" sz="4900" dirty="0" err="1">
                <a:latin typeface="Cambria" panose="02040503050406030204" pitchFamily="18" charset="0"/>
              </a:rPr>
              <a:t>jadual</a:t>
            </a:r>
            <a:r>
              <a:rPr lang="en-US" sz="4900" dirty="0">
                <a:latin typeface="Cambria" panose="02040503050406030204" pitchFamily="18" charset="0"/>
              </a:rPr>
              <a:t>/</a:t>
            </a:r>
            <a:r>
              <a:rPr lang="en-US" sz="4900" dirty="0" err="1">
                <a:latin typeface="Cambria" panose="02040503050406030204" pitchFamily="18" charset="0"/>
              </a:rPr>
              <a:t>grafik</a:t>
            </a:r>
            <a:r>
              <a:rPr lang="en-US" sz="4900" dirty="0">
                <a:latin typeface="Cambria" panose="02040503050406030204" pitchFamily="18" charset="0"/>
              </a:rPr>
              <a:t> </a:t>
            </a:r>
            <a:br>
              <a:rPr lang="en-US" sz="4900" dirty="0">
                <a:latin typeface="Cambria" panose="02040503050406030204" pitchFamily="18" charset="0"/>
              </a:rPr>
            </a:br>
            <a:r>
              <a:rPr lang="en-US" sz="4900" dirty="0">
                <a:latin typeface="Cambria" panose="02040503050406030204" pitchFamily="18" charset="0"/>
              </a:rPr>
              <a:t>Di </a:t>
            </a:r>
            <a:r>
              <a:rPr lang="en-US" sz="4900" dirty="0" err="1">
                <a:latin typeface="Cambria" panose="02040503050406030204" pitchFamily="18" charset="0"/>
              </a:rPr>
              <a:t>dalam</a:t>
            </a:r>
            <a:r>
              <a:rPr lang="en-US" sz="4900" dirty="0">
                <a:latin typeface="Cambria" panose="02040503050406030204" pitchFamily="18" charset="0"/>
              </a:rPr>
              <a:t> </a:t>
            </a:r>
            <a:r>
              <a:rPr lang="en-US" sz="4900" dirty="0" err="1">
                <a:latin typeface="Cambria" panose="02040503050406030204" pitchFamily="18" charset="0"/>
              </a:rPr>
              <a:t>penulisan</a:t>
            </a:r>
            <a:r>
              <a:rPr lang="en-US" sz="4900" dirty="0">
                <a:latin typeface="Cambria" panose="02040503050406030204" pitchFamily="18" charset="0"/>
              </a:rPr>
              <a:t> </a:t>
            </a:r>
            <a:r>
              <a:rPr lang="en-US" sz="4900" dirty="0" err="1">
                <a:latin typeface="Cambria" panose="02040503050406030204" pitchFamily="18" charset="0"/>
              </a:rPr>
              <a:t>Bahan</a:t>
            </a:r>
            <a:r>
              <a:rPr lang="en-US" sz="4900" dirty="0">
                <a:latin typeface="Cambria" panose="02040503050406030204" pitchFamily="18" charset="0"/>
              </a:rPr>
              <a:t> </a:t>
            </a:r>
            <a:r>
              <a:rPr lang="en-US" sz="4900" dirty="0" err="1">
                <a:latin typeface="Cambria" panose="02040503050406030204" pitchFamily="18" charset="0"/>
              </a:rPr>
              <a:t>Inovasi</a:t>
            </a:r>
            <a:br>
              <a:rPr lang="en-US" dirty="0">
                <a:latin typeface="Cambria" panose="02040503050406030204" pitchFamily="18" charset="0"/>
              </a:rPr>
            </a:br>
            <a:br>
              <a:rPr lang="en-US" dirty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A79BA-9E04-4C93-8748-E5B46E34C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05" y="-416615"/>
            <a:ext cx="6858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73" y="2472082"/>
            <a:ext cx="6716095" cy="1538408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900" dirty="0" err="1">
                <a:latin typeface="Cambria" panose="02040503050406030204" pitchFamily="18" charset="0"/>
              </a:rPr>
              <a:t>Mengapa</a:t>
            </a:r>
            <a:r>
              <a:rPr lang="en-US" sz="4900" dirty="0">
                <a:latin typeface="Cambria" panose="02040503050406030204" pitchFamily="18" charset="0"/>
              </a:rPr>
              <a:t> </a:t>
            </a:r>
            <a:r>
              <a:rPr lang="en-US" sz="4900" dirty="0" err="1">
                <a:latin typeface="Cambria" panose="02040503050406030204" pitchFamily="18" charset="0"/>
              </a:rPr>
              <a:t>Perlu</a:t>
            </a:r>
            <a:r>
              <a:rPr lang="en-US" sz="4900" dirty="0">
                <a:latin typeface="Cambria" panose="02040503050406030204" pitchFamily="18" charset="0"/>
              </a:rPr>
              <a:t>??? </a:t>
            </a:r>
            <a:br>
              <a:rPr lang="en-US" dirty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04699" y="3314720"/>
            <a:ext cx="6716095" cy="15384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dirty="0"/>
            </a:br>
            <a:r>
              <a:rPr lang="en-US" sz="4900" dirty="0">
                <a:latin typeface="Cambria" panose="02040503050406030204" pitchFamily="18" charset="0"/>
              </a:rPr>
              <a:t> </a:t>
            </a:r>
            <a:br>
              <a:rPr lang="en-US" dirty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0036" y="3167851"/>
            <a:ext cx="9607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0" i="0" dirty="0" err="1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Visualisasi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merupakan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antara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 proses yang </a:t>
            </a:r>
            <a:r>
              <a:rPr lang="en-US" sz="2400" b="0" i="0" dirty="0" err="1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amat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dirty="0" err="1">
                <a:solidFill>
                  <a:srgbClr val="6A6A6A"/>
                </a:solidFill>
                <a:effectLst/>
                <a:latin typeface="arial" panose="020B0604020202020204" pitchFamily="34" charset="0"/>
              </a:rPr>
              <a:t>penting</a:t>
            </a:r>
            <a:r>
              <a:rPr lang="en-US" sz="2400" b="1" i="0" dirty="0">
                <a:solidFill>
                  <a:srgbClr val="6A6A6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rgbClr val="6A6A6A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dirty="0" err="1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komunikasi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maklumat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dan</a:t>
            </a:r>
            <a:r>
              <a:rPr lang="en-US" sz="2400" dirty="0">
                <a:solidFill>
                  <a:srgbClr val="545454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boleh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digunakan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tujuan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meningkatkan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penekanan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sesuatu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maklumat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312449-76D1-4036-BE76-086EE3CDE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05" y="-416615"/>
            <a:ext cx="6858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7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770" y="2358872"/>
            <a:ext cx="3083989" cy="94375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 err="1">
                <a:latin typeface="Cambria" panose="02040503050406030204" pitchFamily="18" charset="0"/>
              </a:rPr>
              <a:t>Gambar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br>
              <a:rPr lang="en-US" sz="4000" dirty="0">
                <a:latin typeface="Cambria" panose="02040503050406030204" pitchFamily="18" charset="0"/>
              </a:rPr>
            </a:b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04699" y="3314720"/>
            <a:ext cx="6716095" cy="15384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dirty="0"/>
            </a:br>
            <a:r>
              <a:rPr lang="en-US" sz="4900" dirty="0">
                <a:latin typeface="Cambria" panose="02040503050406030204" pitchFamily="18" charset="0"/>
              </a:rPr>
              <a:t> </a:t>
            </a:r>
            <a:br>
              <a:rPr lang="en-US" dirty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1911" y="2888694"/>
            <a:ext cx="9607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</a:rPr>
              <a:t>Bukti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bahan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inovasi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digunakan</a:t>
            </a:r>
            <a:r>
              <a:rPr lang="en-US" sz="2400" dirty="0">
                <a:latin typeface="Cambria" panose="02040503050406030204" pitchFamily="18" charset="0"/>
              </a:rPr>
              <a:t> di </a:t>
            </a:r>
            <a:r>
              <a:rPr lang="en-US" sz="2400" dirty="0" err="1">
                <a:latin typeface="Cambria" panose="02040503050406030204" pitchFamily="18" charset="0"/>
              </a:rPr>
              <a:t>dalam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PdP</a:t>
            </a:r>
            <a:endParaRPr lang="en-US" sz="2400" dirty="0"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</a:rPr>
              <a:t>Memperlihatkan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bahan-bahan</a:t>
            </a:r>
            <a:r>
              <a:rPr lang="en-US" sz="2400" dirty="0">
                <a:latin typeface="Cambria" panose="02040503050406030204" pitchFamily="18" charset="0"/>
              </a:rPr>
              <a:t> yang </a:t>
            </a:r>
            <a:r>
              <a:rPr lang="en-US" sz="2400" dirty="0" err="1">
                <a:latin typeface="Cambria" panose="02040503050406030204" pitchFamily="18" charset="0"/>
              </a:rPr>
              <a:t>digunakan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untuk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membuat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bahan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inovasi</a:t>
            </a:r>
            <a:endParaRPr lang="en-US" sz="2400" dirty="0"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</a:rPr>
              <a:t>Membuktikan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bahan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inovasi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telah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disebar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luas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Image result for gambar pembinaan ba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13" y="1317204"/>
            <a:ext cx="1877861" cy="10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ambar pembinaan ba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064" y="431119"/>
            <a:ext cx="1483220" cy="111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3" y="953792"/>
            <a:ext cx="1428784" cy="10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77" y="655614"/>
            <a:ext cx="1308879" cy="131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378C6-95C0-4D32-AB14-E180024D55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05" y="-416615"/>
            <a:ext cx="6858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421549" y="3084944"/>
            <a:ext cx="7047184" cy="98447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 err="1">
                <a:latin typeface="Cambria" panose="02040503050406030204" pitchFamily="18" charset="0"/>
              </a:rPr>
              <a:t>Jadual</a:t>
            </a:r>
            <a:r>
              <a:rPr lang="en-US" sz="4000" dirty="0">
                <a:latin typeface="Cambria" panose="02040503050406030204" pitchFamily="18" charset="0"/>
              </a:rPr>
              <a:t>/Rajah/</a:t>
            </a:r>
            <a:r>
              <a:rPr lang="en-US" sz="4000" dirty="0" err="1">
                <a:latin typeface="Cambria" panose="02040503050406030204" pitchFamily="18" charset="0"/>
              </a:rPr>
              <a:t>carta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br>
              <a:rPr lang="en-US" sz="4000" dirty="0">
                <a:latin typeface="Cambria" panose="02040503050406030204" pitchFamily="18" charset="0"/>
              </a:rPr>
            </a:b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04699" y="3314720"/>
            <a:ext cx="6716095" cy="15384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dirty="0"/>
            </a:br>
            <a:r>
              <a:rPr lang="en-US" sz="4900" dirty="0">
                <a:latin typeface="Cambria" panose="02040503050406030204" pitchFamily="18" charset="0"/>
              </a:rPr>
              <a:t> </a:t>
            </a:r>
            <a:br>
              <a:rPr lang="en-US" dirty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2885" y="3641021"/>
            <a:ext cx="9607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</a:rPr>
              <a:t>Mengolah</a:t>
            </a:r>
            <a:r>
              <a:rPr lang="en-US" sz="2400" dirty="0">
                <a:latin typeface="Cambria" panose="02040503050406030204" pitchFamily="18" charset="0"/>
              </a:rPr>
              <a:t> data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i-FI" sz="2400" dirty="0">
                <a:latin typeface="Cambria" panose="02040503050406030204" pitchFamily="18" charset="0"/>
              </a:rPr>
              <a:t>mempersembahkan laporan/ kertas kerja/ projek kajian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Image result for Mengapa penting jadual atau rajah di dalam penulisan ilmi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5" y="1475275"/>
            <a:ext cx="1635324" cy="12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engapa penting jadual atau rajah di dalam penulisan ilmi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167" y="1209702"/>
            <a:ext cx="1909253" cy="109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engapa penting jadual atau rajah di dalam penulisan ilmi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12" y="267652"/>
            <a:ext cx="1877836" cy="10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Mengapa penting jadual atau rajah di dalam penulisan ilmia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15" y="655757"/>
            <a:ext cx="1339186" cy="124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Mengapa penting jadual atau rajah di dalam penulisan ilmia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93" y="1555731"/>
            <a:ext cx="1768472" cy="12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Mengapa penting jadual atau rajah di dalam penulisan ilmia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93" y="1503827"/>
            <a:ext cx="1784052" cy="103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92B5FB-5256-4FD4-A6EF-3284AE6904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05" y="-416615"/>
            <a:ext cx="6858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9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97</TotalTime>
  <Words>114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</vt:lpstr>
      <vt:lpstr>Cambria</vt:lpstr>
      <vt:lpstr>Impact</vt:lpstr>
      <vt:lpstr>Main Event</vt:lpstr>
      <vt:lpstr>      Penggunaan Gambar/Carta/jadual/grafik  Di dalam penulisan Bahan Inovasi  </vt:lpstr>
      <vt:lpstr>       Mengapa Perlu???  </vt:lpstr>
      <vt:lpstr>       Gambar  </vt:lpstr>
      <vt:lpstr>     Jadual/Rajah/carta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Penggunaan Gambar/Grafik/Video Di dalam penulisan Bahan Inovasi</dc:title>
  <dc:creator>Erik</dc:creator>
  <cp:lastModifiedBy>Amal Farid</cp:lastModifiedBy>
  <cp:revision>12</cp:revision>
  <dcterms:created xsi:type="dcterms:W3CDTF">2018-02-07T15:30:47Z</dcterms:created>
  <dcterms:modified xsi:type="dcterms:W3CDTF">2021-02-06T14:23:40Z</dcterms:modified>
</cp:coreProperties>
</file>