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2"/>
  </p:sldMasterIdLst>
  <p:notesMasterIdLst>
    <p:notesMasterId r:id="rId12"/>
  </p:notesMasterIdLst>
  <p:handoutMasterIdLst>
    <p:handoutMasterId r:id="rId13"/>
  </p:handoutMasterIdLst>
  <p:sldIdLst>
    <p:sldId id="276" r:id="rId3"/>
    <p:sldId id="277" r:id="rId4"/>
    <p:sldId id="283" r:id="rId5"/>
    <p:sldId id="278" r:id="rId6"/>
    <p:sldId id="279" r:id="rId7"/>
    <p:sldId id="280" r:id="rId8"/>
    <p:sldId id="281" r:id="rId9"/>
    <p:sldId id="282" r:id="rId10"/>
    <p:sldId id="258" r:id="rId11"/>
  </p:sldIdLst>
  <p:sldSz cx="12192000" cy="6858000"/>
  <p:notesSz cx="6784975" cy="9906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6187" autoAdjust="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08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32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pPr/>
              <a:t>2/6/2021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3249" y="0"/>
            <a:ext cx="2940156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pPr/>
              <a:t>2/6/2021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498" y="4767263"/>
            <a:ext cx="5427980" cy="3343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3249" y="9408981"/>
            <a:ext cx="2940156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3CAFA96-F3D6-4703-8EE2-3FC786BB479B}" type="datetime1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25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2484-C174-4118-BC1C-29AA67119CBC}" type="datetime1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4181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2484-C174-4118-BC1C-29AA67119CBC}" type="datetime1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8778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2484-C174-4118-BC1C-29AA67119CBC}" type="datetime1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4818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2484-C174-4118-BC1C-29AA67119CBC}" type="datetime1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88685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2484-C174-4118-BC1C-29AA67119CBC}" type="datetime1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4089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82484-C174-4118-BC1C-29AA67119CBC}" type="datetime1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52122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5197-E749-47B1-A96E-6E3AE90FFE7B}" type="datetime1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87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26EFF-218D-4F5F-B5A7-1B949430B45A}" type="datetime1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68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40B2-7C8D-42DE-9377-EDF90492D4FC}" type="datetime1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1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576D4-EFBA-4211-8C96-66595228CA63}" type="datetime1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57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ED695-644C-4C1F-9427-69F96E6B1DA9}" type="datetime1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5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F27D-A26F-4735-ADFB-313D29112FDB}" type="datetime1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90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03EA-CB8C-4E0C-A1D7-56FEA0B95B2A}" type="datetime1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2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69D7-3A79-421A-B99B-CB653E420B85}" type="datetime1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1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330F-D961-46F2-8194-4A078C1EA2E8}" type="datetime1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79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14602-70C9-4A60-9B5B-E1891C08A54A}" type="datetime1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182484-C174-4118-BC1C-29AA67119CBC}" type="datetime1">
              <a:rPr lang="en-US" smtClean="0"/>
              <a:pPr/>
              <a:t>2/6/2021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5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1119" y="2300244"/>
            <a:ext cx="9509760" cy="880977"/>
          </a:xfrm>
        </p:spPr>
        <p:txBody>
          <a:bodyPr>
            <a:noAutofit/>
          </a:bodyPr>
          <a:lstStyle/>
          <a:p>
            <a:pPr lvl="0" algn="ctr"/>
            <a:r>
              <a:rPr lang="sv-SE" sz="3600" dirty="0"/>
              <a:t>Bahan Inovasi berdasarkan laporan pertandingan AGI 2020</a:t>
            </a:r>
            <a:br>
              <a:rPr lang="sv-SE" sz="3600" dirty="0"/>
            </a:b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06372" y="3371161"/>
            <a:ext cx="9509760" cy="2126255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disertakan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penerangan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(manual)</a:t>
            </a:r>
          </a:p>
          <a:p>
            <a:r>
              <a:rPr lang="en-US" dirty="0" err="1"/>
              <a:t>Tiada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pra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pasca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mengukuhkan</a:t>
            </a:r>
            <a:r>
              <a:rPr lang="en-US" dirty="0"/>
              <a:t> </a:t>
            </a:r>
            <a:r>
              <a:rPr lang="en-US" dirty="0" err="1"/>
              <a:t>dapatan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kefahaman</a:t>
            </a:r>
            <a:r>
              <a:rPr lang="en-US" dirty="0"/>
              <a:t> murid.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A0BA8A-C74A-490E-9608-6ECC247A8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20" y="352011"/>
            <a:ext cx="4687957" cy="221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5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1119" y="2300244"/>
            <a:ext cx="9509760" cy="880977"/>
          </a:xfrm>
        </p:spPr>
        <p:txBody>
          <a:bodyPr>
            <a:noAutofit/>
          </a:bodyPr>
          <a:lstStyle/>
          <a:p>
            <a:pPr lvl="0" algn="ctr"/>
            <a:r>
              <a:rPr lang="sv-SE" sz="3600" dirty="0"/>
              <a:t>Bahan Inovasi berdasarkan laporan pertandingan AGI 2020</a:t>
            </a:r>
            <a:br>
              <a:rPr lang="sv-SE" sz="3600" dirty="0"/>
            </a:br>
            <a:endParaRPr lang="en-US" sz="3600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473321" y="2996128"/>
            <a:ext cx="9509760" cy="3363113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besar </a:t>
            </a:r>
            <a:r>
              <a:rPr lang="en-US" dirty="0" err="1"/>
              <a:t>iaitu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10 orang </a:t>
            </a:r>
            <a:r>
              <a:rPr lang="en-US" dirty="0" err="1"/>
              <a:t>semasa</a:t>
            </a:r>
            <a:r>
              <a:rPr lang="en-US" dirty="0"/>
              <a:t> </a:t>
            </a:r>
            <a:r>
              <a:rPr lang="en-US" dirty="0" err="1"/>
              <a:t>percubaan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berkongsi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guru lain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keberkesanan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Isu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diselesaikan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ideal.</a:t>
            </a:r>
          </a:p>
          <a:p>
            <a:pPr lvl="0"/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diguna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pelajaran</a:t>
            </a:r>
            <a:r>
              <a:rPr lang="en-US" dirty="0"/>
              <a:t> lain.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2254E2-6DE7-4B52-A3E1-2EA624B80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20" y="352011"/>
            <a:ext cx="4687957" cy="221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2882" y="1737536"/>
            <a:ext cx="9509760" cy="880977"/>
          </a:xfrm>
        </p:spPr>
        <p:txBody>
          <a:bodyPr>
            <a:noAutofit/>
          </a:bodyPr>
          <a:lstStyle/>
          <a:p>
            <a:pPr lvl="0" algn="ctr"/>
            <a:r>
              <a:rPr lang="sv-SE" sz="3600" dirty="0"/>
              <a:t>Penulisan Bahan Inovasi</a:t>
            </a:r>
            <a:endParaRPr lang="en-US" sz="36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826" y="2653536"/>
            <a:ext cx="2135717" cy="253938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07" y="3206086"/>
            <a:ext cx="1738699" cy="2484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8770">
            <a:off x="2858820" y="3923226"/>
            <a:ext cx="3616801" cy="1050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981" y="5013590"/>
            <a:ext cx="4693895" cy="6770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FE933B-8064-4DBE-880A-AB79389B47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20" y="352011"/>
            <a:ext cx="4687957" cy="221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0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4565" y="2011484"/>
            <a:ext cx="9509760" cy="880977"/>
          </a:xfrm>
        </p:spPr>
        <p:txBody>
          <a:bodyPr>
            <a:noAutofit/>
          </a:bodyPr>
          <a:lstStyle/>
          <a:p>
            <a:pPr lvl="0" algn="ctr"/>
            <a:r>
              <a:rPr lang="sv-SE" sz="3600" dirty="0"/>
              <a:t>Penerangan Penulisan Bahan Inovasi</a:t>
            </a:r>
            <a:br>
              <a:rPr lang="sv-SE" sz="3600" dirty="0"/>
            </a:br>
            <a:endParaRPr lang="en-US" sz="3600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473321" y="2996128"/>
            <a:ext cx="9509760" cy="336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Guru yang </a:t>
            </a:r>
            <a:r>
              <a:rPr lang="en-GB" dirty="0" err="1"/>
              <a:t>dicalonkan</a:t>
            </a:r>
            <a:r>
              <a:rPr lang="en-GB" dirty="0"/>
              <a:t> </a:t>
            </a:r>
            <a:r>
              <a:rPr lang="en-GB" dirty="0" err="1"/>
              <a:t>oleh</a:t>
            </a:r>
            <a:r>
              <a:rPr lang="en-GB" dirty="0"/>
              <a:t> </a:t>
            </a:r>
            <a:r>
              <a:rPr lang="en-GB" dirty="0" err="1"/>
              <a:t>Pengarah</a:t>
            </a:r>
            <a:r>
              <a:rPr lang="en-GB" dirty="0"/>
              <a:t> </a:t>
            </a:r>
            <a:r>
              <a:rPr lang="en-GB" dirty="0" err="1"/>
              <a:t>Jabatan</a:t>
            </a:r>
            <a:r>
              <a:rPr lang="en-GB" dirty="0"/>
              <a:t> </a:t>
            </a:r>
            <a:r>
              <a:rPr lang="en-GB" dirty="0" err="1"/>
              <a:t>Pendidikan</a:t>
            </a:r>
            <a:r>
              <a:rPr lang="en-GB" dirty="0"/>
              <a:t> </a:t>
            </a:r>
            <a:r>
              <a:rPr lang="en-GB" dirty="0" err="1"/>
              <a:t>Negeri</a:t>
            </a:r>
            <a:r>
              <a:rPr lang="en-GB" dirty="0"/>
              <a:t> (JPN)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Pertandingan</a:t>
            </a:r>
            <a:r>
              <a:rPr lang="en-GB" dirty="0"/>
              <a:t> Guru </a:t>
            </a:r>
            <a:r>
              <a:rPr lang="en-GB" dirty="0" err="1"/>
              <a:t>Inovatif</a:t>
            </a:r>
            <a:r>
              <a:rPr lang="en-GB" dirty="0"/>
              <a:t> </a:t>
            </a:r>
            <a:r>
              <a:rPr lang="en-GB" dirty="0" err="1"/>
              <a:t>hendaklah</a:t>
            </a:r>
            <a:r>
              <a:rPr lang="en-GB" dirty="0"/>
              <a:t> </a:t>
            </a:r>
            <a:r>
              <a:rPr lang="en-GB" dirty="0" err="1"/>
              <a:t>menyediakan</a:t>
            </a:r>
            <a:r>
              <a:rPr lang="en-GB" dirty="0"/>
              <a:t> </a:t>
            </a:r>
            <a:r>
              <a:rPr lang="en-GB" dirty="0" err="1"/>
              <a:t>satu</a:t>
            </a:r>
            <a:r>
              <a:rPr lang="en-GB" dirty="0"/>
              <a:t> </a:t>
            </a:r>
            <a:r>
              <a:rPr lang="en-GB" dirty="0" err="1"/>
              <a:t>penulisan</a:t>
            </a:r>
            <a:r>
              <a:rPr lang="en-GB" dirty="0"/>
              <a:t> yang </a:t>
            </a:r>
            <a:r>
              <a:rPr lang="en-GB" dirty="0" err="1"/>
              <a:t>mengandungi</a:t>
            </a:r>
            <a:r>
              <a:rPr lang="en-GB" dirty="0"/>
              <a:t> </a:t>
            </a:r>
            <a:r>
              <a:rPr lang="en-GB" dirty="0" err="1"/>
              <a:t>perkara</a:t>
            </a:r>
            <a:r>
              <a:rPr lang="en-GB" dirty="0"/>
              <a:t> </a:t>
            </a:r>
            <a:r>
              <a:rPr lang="en-GB" dirty="0" err="1"/>
              <a:t>berikut</a:t>
            </a:r>
            <a:r>
              <a:rPr lang="en-GB" dirty="0"/>
              <a:t>:</a:t>
            </a:r>
            <a:endParaRPr lang="en-MY" dirty="0"/>
          </a:p>
          <a:p>
            <a:pPr lvl="0"/>
            <a:r>
              <a:rPr lang="en-GB" dirty="0" err="1"/>
              <a:t>Kategori</a:t>
            </a:r>
            <a:r>
              <a:rPr lang="en-GB" dirty="0"/>
              <a:t> </a:t>
            </a:r>
            <a:r>
              <a:rPr lang="en-GB" dirty="0" err="1"/>
              <a:t>pertandingan</a:t>
            </a:r>
            <a:endParaRPr lang="en-MY" dirty="0"/>
          </a:p>
          <a:p>
            <a:pPr lvl="0"/>
            <a:r>
              <a:rPr lang="en-GB" dirty="0" err="1"/>
              <a:t>Tajuk</a:t>
            </a:r>
            <a:r>
              <a:rPr lang="en-GB" dirty="0"/>
              <a:t> </a:t>
            </a:r>
            <a:r>
              <a:rPr lang="en-GB" dirty="0" err="1"/>
              <a:t>inovasi</a:t>
            </a:r>
            <a:endParaRPr lang="en-MY" dirty="0"/>
          </a:p>
          <a:p>
            <a:pPr lvl="0"/>
            <a:r>
              <a:rPr lang="en-GB" dirty="0" err="1"/>
              <a:t>Sinopsis</a:t>
            </a:r>
            <a:r>
              <a:rPr lang="en-GB" dirty="0"/>
              <a:t> </a:t>
            </a:r>
            <a:r>
              <a:rPr lang="en-GB" dirty="0" err="1"/>
              <a:t>inovasi</a:t>
            </a:r>
            <a:endParaRPr lang="en-MY" dirty="0"/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7910E1-01FE-4E9E-B85E-6DF3CFF18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20" y="352011"/>
            <a:ext cx="4687957" cy="221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9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1119" y="2300244"/>
            <a:ext cx="9509760" cy="880977"/>
          </a:xfrm>
        </p:spPr>
        <p:txBody>
          <a:bodyPr>
            <a:noAutofit/>
          </a:bodyPr>
          <a:lstStyle/>
          <a:p>
            <a:pPr lvl="0" algn="ctr"/>
            <a:br>
              <a:rPr lang="sv-SE" sz="3600" dirty="0"/>
            </a:br>
            <a:endParaRPr lang="en-US" sz="3600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473321" y="2996128"/>
            <a:ext cx="9509760" cy="3363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Guru yang </a:t>
            </a:r>
            <a:r>
              <a:rPr lang="en-GB" dirty="0" err="1"/>
              <a:t>dicalonkan</a:t>
            </a:r>
            <a:r>
              <a:rPr lang="en-GB" dirty="0"/>
              <a:t> </a:t>
            </a:r>
            <a:r>
              <a:rPr lang="en-GB" dirty="0" err="1"/>
              <a:t>oleh</a:t>
            </a:r>
            <a:r>
              <a:rPr lang="en-GB" dirty="0"/>
              <a:t> </a:t>
            </a:r>
            <a:r>
              <a:rPr lang="en-GB" dirty="0" err="1"/>
              <a:t>Pengarah</a:t>
            </a:r>
            <a:r>
              <a:rPr lang="en-GB" dirty="0"/>
              <a:t> </a:t>
            </a:r>
            <a:r>
              <a:rPr lang="en-GB" dirty="0" err="1"/>
              <a:t>Jabatan</a:t>
            </a:r>
            <a:r>
              <a:rPr lang="en-GB" dirty="0"/>
              <a:t> </a:t>
            </a:r>
            <a:r>
              <a:rPr lang="en-GB" dirty="0" err="1"/>
              <a:t>Pendidikan</a:t>
            </a:r>
            <a:r>
              <a:rPr lang="en-GB" dirty="0"/>
              <a:t> </a:t>
            </a:r>
            <a:r>
              <a:rPr lang="en-GB" dirty="0" err="1"/>
              <a:t>Negeri</a:t>
            </a:r>
            <a:r>
              <a:rPr lang="en-GB" dirty="0"/>
              <a:t> (JPN)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Pertandingan</a:t>
            </a:r>
            <a:r>
              <a:rPr lang="en-GB" dirty="0"/>
              <a:t> Guru </a:t>
            </a:r>
            <a:r>
              <a:rPr lang="en-GB" dirty="0" err="1"/>
              <a:t>Inovatif</a:t>
            </a:r>
            <a:r>
              <a:rPr lang="en-GB" dirty="0"/>
              <a:t> </a:t>
            </a:r>
            <a:r>
              <a:rPr lang="en-GB" dirty="0" err="1"/>
              <a:t>hendaklah</a:t>
            </a:r>
            <a:r>
              <a:rPr lang="en-GB" dirty="0"/>
              <a:t> </a:t>
            </a:r>
            <a:r>
              <a:rPr lang="en-GB" dirty="0" err="1"/>
              <a:t>menyediakan</a:t>
            </a:r>
            <a:r>
              <a:rPr lang="en-GB" dirty="0"/>
              <a:t> </a:t>
            </a:r>
            <a:r>
              <a:rPr lang="en-GB" dirty="0" err="1"/>
              <a:t>satu</a:t>
            </a:r>
            <a:r>
              <a:rPr lang="en-GB" dirty="0"/>
              <a:t> </a:t>
            </a:r>
            <a:r>
              <a:rPr lang="en-GB" dirty="0" err="1"/>
              <a:t>penulisan</a:t>
            </a:r>
            <a:r>
              <a:rPr lang="en-GB" dirty="0"/>
              <a:t> yang </a:t>
            </a:r>
            <a:r>
              <a:rPr lang="en-GB" dirty="0" err="1"/>
              <a:t>mengandungi</a:t>
            </a:r>
            <a:r>
              <a:rPr lang="en-GB" dirty="0"/>
              <a:t> </a:t>
            </a:r>
            <a:r>
              <a:rPr lang="en-GB" dirty="0" err="1"/>
              <a:t>perkara</a:t>
            </a:r>
            <a:r>
              <a:rPr lang="en-GB" dirty="0"/>
              <a:t> </a:t>
            </a:r>
            <a:r>
              <a:rPr lang="en-GB" dirty="0" err="1"/>
              <a:t>berikut</a:t>
            </a:r>
            <a:r>
              <a:rPr lang="en-GB" dirty="0"/>
              <a:t>:</a:t>
            </a:r>
            <a:endParaRPr lang="en-MY" dirty="0"/>
          </a:p>
          <a:p>
            <a:pPr lvl="0"/>
            <a:r>
              <a:rPr lang="en-GB" dirty="0" err="1"/>
              <a:t>Objektif</a:t>
            </a:r>
            <a:r>
              <a:rPr lang="en-GB" dirty="0"/>
              <a:t> </a:t>
            </a:r>
            <a:r>
              <a:rPr lang="en-GB" dirty="0" err="1"/>
              <a:t>inovasi</a:t>
            </a:r>
            <a:endParaRPr lang="en-MY" dirty="0"/>
          </a:p>
          <a:p>
            <a:pPr lvl="0"/>
            <a:r>
              <a:rPr lang="en-GB" dirty="0"/>
              <a:t>Kumpulan </a:t>
            </a:r>
            <a:r>
              <a:rPr lang="en-GB" dirty="0" err="1"/>
              <a:t>sasaran</a:t>
            </a:r>
            <a:endParaRPr lang="en-MY" dirty="0"/>
          </a:p>
          <a:p>
            <a:pPr lvl="0"/>
            <a:r>
              <a:rPr lang="en-GB" dirty="0" err="1"/>
              <a:t>Latar</a:t>
            </a:r>
            <a:r>
              <a:rPr lang="en-GB" dirty="0"/>
              <a:t> </a:t>
            </a:r>
            <a:r>
              <a:rPr lang="en-GB" dirty="0" err="1"/>
              <a:t>belakang</a:t>
            </a:r>
            <a:r>
              <a:rPr lang="en-GB" dirty="0"/>
              <a:t> (</a:t>
            </a:r>
            <a:r>
              <a:rPr lang="en-GB" dirty="0" err="1"/>
              <a:t>penjelasan</a:t>
            </a:r>
            <a:r>
              <a:rPr lang="en-GB" dirty="0"/>
              <a:t> </a:t>
            </a:r>
            <a:r>
              <a:rPr lang="en-GB" dirty="0" err="1"/>
              <a:t>tentang</a:t>
            </a:r>
            <a:r>
              <a:rPr lang="en-GB" dirty="0"/>
              <a:t> proses </a:t>
            </a:r>
            <a:r>
              <a:rPr lang="en-GB" dirty="0" err="1"/>
              <a:t>penghasilan</a:t>
            </a:r>
            <a:r>
              <a:rPr lang="en-GB" dirty="0"/>
              <a:t> </a:t>
            </a:r>
            <a:r>
              <a:rPr lang="en-GB" dirty="0" err="1"/>
              <a:t>inovasi</a:t>
            </a:r>
            <a:r>
              <a:rPr lang="en-GB" dirty="0"/>
              <a:t> </a:t>
            </a:r>
            <a:r>
              <a:rPr lang="en-GB" dirty="0" err="1"/>
              <a:t>mengikut</a:t>
            </a:r>
            <a:r>
              <a:rPr lang="en-GB" dirty="0"/>
              <a:t> </a:t>
            </a:r>
            <a:r>
              <a:rPr lang="en-GB" dirty="0" err="1"/>
              <a:t>kronologi</a:t>
            </a:r>
            <a:r>
              <a:rPr lang="en-GB" dirty="0"/>
              <a:t>)</a:t>
            </a:r>
            <a:endParaRPr lang="en-MY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364565" y="2011484"/>
            <a:ext cx="9509760" cy="8809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z="3600"/>
              <a:t>Penerangan Penulisan Bahan Inovasi</a:t>
            </a:r>
            <a:br>
              <a:rPr lang="sv-SE" sz="3600"/>
            </a:b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75F1DE-D7AA-4F0A-A28D-B11FD912B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20" y="352011"/>
            <a:ext cx="4687957" cy="221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7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473321" y="3113359"/>
            <a:ext cx="9509760" cy="2595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Guru yang </a:t>
            </a:r>
            <a:r>
              <a:rPr lang="en-GB" dirty="0" err="1"/>
              <a:t>dicalonkan</a:t>
            </a:r>
            <a:r>
              <a:rPr lang="en-GB" dirty="0"/>
              <a:t> </a:t>
            </a:r>
            <a:r>
              <a:rPr lang="en-GB" dirty="0" err="1"/>
              <a:t>oleh</a:t>
            </a:r>
            <a:r>
              <a:rPr lang="en-GB" dirty="0"/>
              <a:t> </a:t>
            </a:r>
            <a:r>
              <a:rPr lang="en-GB" dirty="0" err="1"/>
              <a:t>Pengarah</a:t>
            </a:r>
            <a:r>
              <a:rPr lang="en-GB" dirty="0"/>
              <a:t> </a:t>
            </a:r>
            <a:r>
              <a:rPr lang="en-GB" dirty="0" err="1"/>
              <a:t>Jabatan</a:t>
            </a:r>
            <a:r>
              <a:rPr lang="en-GB" dirty="0"/>
              <a:t> </a:t>
            </a:r>
            <a:r>
              <a:rPr lang="en-GB" dirty="0" err="1"/>
              <a:t>Pendidikan</a:t>
            </a:r>
            <a:r>
              <a:rPr lang="en-GB" dirty="0"/>
              <a:t> </a:t>
            </a:r>
            <a:r>
              <a:rPr lang="en-GB" dirty="0" err="1"/>
              <a:t>Negeri</a:t>
            </a:r>
            <a:r>
              <a:rPr lang="en-GB" dirty="0"/>
              <a:t> (JPN)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Pertandingan</a:t>
            </a:r>
            <a:r>
              <a:rPr lang="en-GB" dirty="0"/>
              <a:t> Guru </a:t>
            </a:r>
            <a:r>
              <a:rPr lang="en-GB" dirty="0" err="1"/>
              <a:t>Inovatif</a:t>
            </a:r>
            <a:r>
              <a:rPr lang="en-GB" dirty="0"/>
              <a:t> </a:t>
            </a:r>
            <a:r>
              <a:rPr lang="en-GB" dirty="0" err="1"/>
              <a:t>hendaklah</a:t>
            </a:r>
            <a:r>
              <a:rPr lang="en-GB" dirty="0"/>
              <a:t> </a:t>
            </a:r>
            <a:r>
              <a:rPr lang="en-GB" dirty="0" err="1"/>
              <a:t>menyediakan</a:t>
            </a:r>
            <a:r>
              <a:rPr lang="en-GB" dirty="0"/>
              <a:t> </a:t>
            </a:r>
            <a:r>
              <a:rPr lang="en-GB" dirty="0" err="1"/>
              <a:t>satu</a:t>
            </a:r>
            <a:r>
              <a:rPr lang="en-GB" dirty="0"/>
              <a:t> </a:t>
            </a:r>
            <a:r>
              <a:rPr lang="en-GB" dirty="0" err="1"/>
              <a:t>penulisan</a:t>
            </a:r>
            <a:r>
              <a:rPr lang="en-GB" dirty="0"/>
              <a:t> yang </a:t>
            </a:r>
            <a:r>
              <a:rPr lang="en-GB" dirty="0" err="1"/>
              <a:t>mengandungi</a:t>
            </a:r>
            <a:r>
              <a:rPr lang="en-GB" dirty="0"/>
              <a:t> </a:t>
            </a:r>
            <a:r>
              <a:rPr lang="en-GB" dirty="0" err="1"/>
              <a:t>perkara</a:t>
            </a:r>
            <a:r>
              <a:rPr lang="en-GB" dirty="0"/>
              <a:t> </a:t>
            </a:r>
            <a:r>
              <a:rPr lang="en-GB" dirty="0" err="1"/>
              <a:t>berikut</a:t>
            </a:r>
            <a:r>
              <a:rPr lang="en-GB" dirty="0"/>
              <a:t>:</a:t>
            </a:r>
            <a:endParaRPr lang="en-MY" dirty="0"/>
          </a:p>
          <a:p>
            <a:pPr lvl="0"/>
            <a:r>
              <a:rPr lang="fr-FR" dirty="0" err="1"/>
              <a:t>Isu</a:t>
            </a:r>
            <a:r>
              <a:rPr lang="fr-FR" dirty="0"/>
              <a:t>/</a:t>
            </a:r>
            <a:r>
              <a:rPr lang="fr-FR" dirty="0" err="1"/>
              <a:t>Masalah</a:t>
            </a:r>
            <a:r>
              <a:rPr lang="fr-FR" dirty="0"/>
              <a:t> yang </a:t>
            </a:r>
            <a:r>
              <a:rPr lang="fr-FR" dirty="0" err="1"/>
              <a:t>ditangani</a:t>
            </a:r>
            <a:r>
              <a:rPr lang="fr-FR" dirty="0"/>
              <a:t> </a:t>
            </a:r>
            <a:r>
              <a:rPr lang="fr-FR" dirty="0" err="1"/>
              <a:t>oleh</a:t>
            </a:r>
            <a:r>
              <a:rPr lang="fr-FR" dirty="0"/>
              <a:t> </a:t>
            </a:r>
            <a:r>
              <a:rPr lang="fr-FR" dirty="0" err="1"/>
              <a:t>bahan</a:t>
            </a:r>
            <a:r>
              <a:rPr lang="fr-FR" dirty="0"/>
              <a:t> </a:t>
            </a:r>
            <a:r>
              <a:rPr lang="fr-FR" dirty="0" err="1"/>
              <a:t>inovasi</a:t>
            </a:r>
            <a:endParaRPr lang="en-MY" dirty="0"/>
          </a:p>
          <a:p>
            <a:pPr lvl="0"/>
            <a:r>
              <a:rPr lang="en-GB" dirty="0"/>
              <a:t>Kumpulan </a:t>
            </a:r>
            <a:r>
              <a:rPr lang="en-GB" dirty="0" err="1"/>
              <a:t>sasaran</a:t>
            </a:r>
            <a:endParaRPr lang="en-MY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306269" y="2070057"/>
            <a:ext cx="9509125" cy="881062"/>
          </a:xfrm>
        </p:spPr>
        <p:txBody>
          <a:bodyPr>
            <a:noAutofit/>
          </a:bodyPr>
          <a:lstStyle/>
          <a:p>
            <a:pPr lvl="0" algn="ctr"/>
            <a:r>
              <a:rPr lang="sv-SE" sz="3600" dirty="0"/>
              <a:t>Penerangan Penulisan Bahan Inovasi</a:t>
            </a:r>
            <a:br>
              <a:rPr lang="sv-SE" sz="3600" dirty="0"/>
            </a:b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CA5FA3-7F4A-40EF-8287-764D2ECA7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20" y="352011"/>
            <a:ext cx="4687957" cy="221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6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473321" y="3012830"/>
            <a:ext cx="9509760" cy="3130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Huraian</a:t>
            </a:r>
            <a:r>
              <a:rPr lang="en-GB" dirty="0"/>
              <a:t> </a:t>
            </a:r>
            <a:r>
              <a:rPr lang="en-GB" dirty="0" err="1"/>
              <a:t>Inovasi</a:t>
            </a:r>
            <a:r>
              <a:rPr lang="en-GB" dirty="0"/>
              <a:t>:</a:t>
            </a:r>
            <a:endParaRPr lang="en-MY" dirty="0"/>
          </a:p>
          <a:p>
            <a:pPr lvl="0"/>
            <a:r>
              <a:rPr lang="en-GB" dirty="0" err="1"/>
              <a:t>Bahan</a:t>
            </a:r>
            <a:r>
              <a:rPr lang="en-GB" dirty="0"/>
              <a:t> yang </a:t>
            </a:r>
            <a:r>
              <a:rPr lang="en-GB" dirty="0" err="1"/>
              <a:t>digunakan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menghasilkan</a:t>
            </a:r>
            <a:r>
              <a:rPr lang="en-GB" dirty="0"/>
              <a:t> </a:t>
            </a:r>
            <a:r>
              <a:rPr lang="en-GB" dirty="0" err="1"/>
              <a:t>inovasi</a:t>
            </a:r>
            <a:endParaRPr lang="en-MY" dirty="0"/>
          </a:p>
          <a:p>
            <a:pPr lvl="0"/>
            <a:r>
              <a:rPr lang="en-GB" dirty="0"/>
              <a:t>Cara </a:t>
            </a:r>
            <a:r>
              <a:rPr lang="en-GB" dirty="0" err="1"/>
              <a:t>inovasi</a:t>
            </a:r>
            <a:r>
              <a:rPr lang="en-GB" dirty="0"/>
              <a:t> </a:t>
            </a:r>
            <a:r>
              <a:rPr lang="en-GB" dirty="0" err="1"/>
              <a:t>digunakan</a:t>
            </a:r>
            <a:r>
              <a:rPr lang="en-GB" dirty="0"/>
              <a:t> (</a:t>
            </a:r>
            <a:r>
              <a:rPr lang="en-GB" dirty="0" err="1"/>
              <a:t>sertakan</a:t>
            </a:r>
            <a:r>
              <a:rPr lang="en-GB" dirty="0"/>
              <a:t> video </a:t>
            </a:r>
            <a:r>
              <a:rPr lang="en-GB" dirty="0" err="1"/>
              <a:t>PdP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foto</a:t>
            </a:r>
            <a:r>
              <a:rPr lang="en-GB" dirty="0"/>
              <a:t>)</a:t>
            </a:r>
          </a:p>
          <a:p>
            <a:r>
              <a:rPr lang="en-GB" dirty="0"/>
              <a:t>Kos </a:t>
            </a:r>
            <a:r>
              <a:rPr lang="en-GB" dirty="0" err="1"/>
              <a:t>bagi</a:t>
            </a:r>
            <a:r>
              <a:rPr lang="en-GB" dirty="0"/>
              <a:t> </a:t>
            </a:r>
            <a:r>
              <a:rPr lang="en-GB" dirty="0" err="1"/>
              <a:t>menghasilkan</a:t>
            </a:r>
            <a:r>
              <a:rPr lang="en-GB" dirty="0"/>
              <a:t> </a:t>
            </a:r>
            <a:r>
              <a:rPr lang="en-GB" dirty="0" err="1"/>
              <a:t>inovasi</a:t>
            </a:r>
            <a:endParaRPr lang="en-MY" dirty="0"/>
          </a:p>
          <a:p>
            <a:r>
              <a:rPr lang="en-GB" dirty="0" err="1"/>
              <a:t>Keberkesanan</a:t>
            </a:r>
            <a:r>
              <a:rPr lang="en-GB" dirty="0"/>
              <a:t> </a:t>
            </a:r>
            <a:r>
              <a:rPr lang="en-GB" dirty="0" err="1"/>
              <a:t>inovasi</a:t>
            </a:r>
            <a:r>
              <a:rPr lang="en-GB" dirty="0"/>
              <a:t> </a:t>
            </a:r>
            <a:r>
              <a:rPr lang="en-GB" dirty="0" err="1"/>
              <a:t>kepada</a:t>
            </a:r>
            <a:r>
              <a:rPr lang="en-GB" dirty="0"/>
              <a:t> </a:t>
            </a:r>
            <a:r>
              <a:rPr lang="en-GB" dirty="0" err="1"/>
              <a:t>pengajaran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pembelajaran</a:t>
            </a:r>
            <a:r>
              <a:rPr lang="en-GB" dirty="0"/>
              <a:t> (</a:t>
            </a:r>
            <a:r>
              <a:rPr lang="en-GB" dirty="0" err="1"/>
              <a:t>sertakan</a:t>
            </a:r>
            <a:r>
              <a:rPr lang="en-GB" dirty="0"/>
              <a:t> </a:t>
            </a:r>
            <a:r>
              <a:rPr lang="en-GB" dirty="0" err="1"/>
              <a:t>bukti</a:t>
            </a:r>
            <a:r>
              <a:rPr lang="en-GB" dirty="0"/>
              <a:t> </a:t>
            </a:r>
            <a:r>
              <a:rPr lang="en-GB" dirty="0" err="1"/>
              <a:t>berasaskan</a:t>
            </a:r>
            <a:r>
              <a:rPr lang="en-GB" dirty="0"/>
              <a:t> data)</a:t>
            </a:r>
            <a:endParaRPr lang="en-MY" dirty="0"/>
          </a:p>
          <a:p>
            <a:pPr lvl="0"/>
            <a:endParaRPr lang="en-MY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364565" y="2011484"/>
            <a:ext cx="9509760" cy="88097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sz="3600" dirty="0"/>
              <a:t>Penerangan Penulisan Bahan Inovasi</a:t>
            </a:r>
            <a:br>
              <a:rPr lang="sv-SE" sz="3600" dirty="0"/>
            </a:b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9B59E5-84AA-4916-90E4-DE35D4023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20" y="352011"/>
            <a:ext cx="4687957" cy="221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8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473321" y="3012830"/>
            <a:ext cx="9509760" cy="31300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err="1"/>
              <a:t>Huraian</a:t>
            </a:r>
            <a:r>
              <a:rPr lang="en-GB" dirty="0"/>
              <a:t> </a:t>
            </a:r>
            <a:r>
              <a:rPr lang="en-GB" dirty="0" err="1"/>
              <a:t>Inovasi</a:t>
            </a:r>
            <a:r>
              <a:rPr lang="en-GB" dirty="0"/>
              <a:t>:</a:t>
            </a:r>
            <a:endParaRPr lang="en-MY" dirty="0"/>
          </a:p>
          <a:p>
            <a:pPr lvl="0"/>
            <a:r>
              <a:rPr lang="en-GB" dirty="0" err="1"/>
              <a:t>Potensi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disebar</a:t>
            </a:r>
            <a:r>
              <a:rPr lang="en-GB" dirty="0"/>
              <a:t> </a:t>
            </a:r>
            <a:r>
              <a:rPr lang="en-GB" dirty="0" err="1"/>
              <a:t>luaskan</a:t>
            </a:r>
            <a:r>
              <a:rPr lang="en-GB" dirty="0"/>
              <a:t> </a:t>
            </a:r>
            <a:r>
              <a:rPr lang="en-GB" dirty="0" err="1"/>
              <a:t>kepada</a:t>
            </a:r>
            <a:r>
              <a:rPr lang="en-GB" dirty="0"/>
              <a:t> </a:t>
            </a:r>
            <a:r>
              <a:rPr lang="en-GB" dirty="0" err="1"/>
              <a:t>pihak</a:t>
            </a:r>
            <a:r>
              <a:rPr lang="en-GB" dirty="0"/>
              <a:t> lain</a:t>
            </a:r>
            <a:endParaRPr lang="en-MY" dirty="0"/>
          </a:p>
          <a:p>
            <a:r>
              <a:rPr lang="en-GB" dirty="0" err="1"/>
              <a:t>Keterangan</a:t>
            </a:r>
            <a:r>
              <a:rPr lang="en-GB" dirty="0"/>
              <a:t> lain yang </a:t>
            </a:r>
            <a:r>
              <a:rPr lang="en-GB" dirty="0" err="1"/>
              <a:t>berkaitan</a:t>
            </a:r>
            <a:endParaRPr lang="en-MY" dirty="0"/>
          </a:p>
          <a:p>
            <a:pPr marL="0" lvl="0" indent="0">
              <a:buNone/>
            </a:pPr>
            <a:endParaRPr lang="en-MY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201617" y="1708963"/>
            <a:ext cx="9601196" cy="1303867"/>
          </a:xfrm>
        </p:spPr>
        <p:txBody>
          <a:bodyPr>
            <a:noAutofit/>
          </a:bodyPr>
          <a:lstStyle/>
          <a:p>
            <a:pPr lvl="0" algn="ctr"/>
            <a:r>
              <a:rPr lang="sv-SE" sz="3600" dirty="0"/>
              <a:t>Penerangan Penulisan Bahan Inovasi</a:t>
            </a:r>
            <a:br>
              <a:rPr lang="sv-SE" sz="3600" dirty="0"/>
            </a:b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600E99-F139-4CF8-85CC-0E7E2B30C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20" y="352011"/>
            <a:ext cx="4687957" cy="221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0134" y="3148150"/>
            <a:ext cx="4515556" cy="1247648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en-MY" sz="3600" dirty="0"/>
              <a:t>SEKIAN </a:t>
            </a:r>
          </a:p>
          <a:p>
            <a:pPr marL="45720" indent="0" algn="ctr">
              <a:buNone/>
            </a:pPr>
            <a:r>
              <a:rPr lang="en-MY" sz="3600" dirty="0"/>
              <a:t>TERIMA KASIH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D7697C-8085-47AB-AD26-843A926EA8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20" y="352011"/>
            <a:ext cx="4687957" cy="221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7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 &amp;#x0D;&amp;#x0A;PERTANDINGAN ANUGERAH GURU INOVATIF PERINGKAT KEBANGSAAN 2016 &amp;quot;&quot;/&gt;&lt;property id=&quot;20307&quot; value=&quot;256&quot;/&gt;&lt;/object&gt;&lt;object type=&quot;3&quot; unique_id=&quot;10006&quot;&gt;&lt;property id=&quot;20148&quot; value=&quot;5&quot;/&gt;&lt;property id=&quot;20300&quot; value=&quot;Slide 2 - &amp;quot;Objektif dan Fokus Sambutan Hari Guru 2016&amp;quot;&quot;/&gt;&lt;property id=&quot;20307&quot; value=&quot;268&quot;/&gt;&lt;/object&gt;&lt;object type=&quot;3&quot; unique_id=&quot;10007&quot;&gt;&lt;property id=&quot;20148&quot; value=&quot;5&quot;/&gt;&lt;property id=&quot;20300&quot; value=&quot;Slide 3 - &amp;quot;PERTANDINGAN ANUGERAH GURU INOVATIF 2016&amp;#x0D;&amp;#x0A;KEMENTERIAN PENDIDIKAN MALAYSIA&amp;quot;&quot;/&gt;&lt;property id=&quot;20307&quot; value=&quot;259&quot;/&gt;&lt;/object&gt;&lt;object type=&quot;3&quot; unique_id=&quot;10008&quot;&gt;&lt;property id=&quot;20148&quot; value=&quot;5&quot;/&gt;&lt;property id=&quot;20300&quot; value=&quot;Slide 4 - &amp;quot;PERTANDINGAN ANUGERAH GURU INOVATIF 2016&amp;#x0D;&amp;#x0A;KEMENTERIAN PENDIDIKAN MALAYSIA&amp;quot;&quot;/&gt;&lt;property id=&quot;20307&quot; value=&quot;260&quot;/&gt;&lt;/object&gt;&lt;object type=&quot;3&quot; unique_id=&quot;10009&quot;&gt;&lt;property id=&quot;20148&quot; value=&quot;5&quot;/&gt;&lt;property id=&quot;20300&quot; value=&quot;Slide 5 - &amp;quot;PERTANDINGAN ANUGERAH GURU INOVATIF 2016&amp;#x0D;&amp;#x0A;KEMENTERIAN PENDIDIKAN MALAYSIA&amp;quot;&quot;/&gt;&lt;property id=&quot;20307&quot; value=&quot;261&quot;/&gt;&lt;/object&gt;&lt;object type=&quot;3&quot; unique_id=&quot;10010&quot;&gt;&lt;property id=&quot;20148&quot; value=&quot;5&quot;/&gt;&lt;property id=&quot;20300&quot; value=&quot;Slide 6 - &amp;quot;PERTANDINGAN ANUGERAH GURU INOVATIF 2016&amp;#x0D;&amp;#x0A;KEMENTERIAN PENDIDIKAN MALAYSIA&amp;quot;&quot;/&gt;&lt;property id=&quot;20307&quot; value=&quot;262&quot;/&gt;&lt;/object&gt;&lt;object type=&quot;3&quot; unique_id=&quot;10011&quot;&gt;&lt;property id=&quot;20148&quot; value=&quot;5&quot;/&gt;&lt;property id=&quot;20300&quot; value=&quot;Slide 7 - &amp;quot;PERTANDINGAN ANUGERAH GURU INOVATIF 2016&amp;#x0D;&amp;#x0A;KEMENTERIAN PENDIDIKAN MALAYSIA&amp;quot;&quot;/&gt;&lt;property id=&quot;20307&quot; value=&quot;264&quot;/&gt;&lt;/object&gt;&lt;object type=&quot;3&quot; unique_id=&quot;10012&quot;&gt;&lt;property id=&quot;20148&quot; value=&quot;5&quot;/&gt;&lt;property id=&quot;20300&quot; value=&quot;Slide 8 - &amp;quot;PERTANDINGAN ANUGERAH GURU INOVATIF 2016&amp;#x0D;&amp;#x0A;KEMENTERIAN PENDIDIKAN MALAYSIA&amp;quot;&quot;/&gt;&lt;property id=&quot;20307&quot; value=&quot;265&quot;/&gt;&lt;/object&gt;&lt;object type=&quot;3&quot; unique_id=&quot;10013&quot;&gt;&lt;property id=&quot;20148&quot; value=&quot;5&quot;/&gt;&lt;property id=&quot;20300&quot; value=&quot;Slide 9 - &amp;quot;PERTANDINGAN ANUGERAH GURU INOVATIF 2016&amp;#x0D;&amp;#x0A;KEMENTERIAN PENDIDIKAN MALAYSIA&amp;quot;&quot;/&gt;&lt;property id=&quot;20307&quot; value=&quot;263&quot;/&gt;&lt;/object&gt;&lt;object type=&quot;3&quot; unique_id=&quot;10015&quot;&gt;&lt;property id=&quot;20148&quot; value=&quot;5&quot;/&gt;&lt;property id=&quot;20300&quot; value=&quot;Slide 11 - &amp;quot;JADUAL PELAKSANAAN&amp;quot;&quot;/&gt;&lt;property id=&quot;20307&quot; value=&quot;269&quot;/&gt;&lt;/object&gt;&lt;object type=&quot;3&quot; unique_id=&quot;10016&quot;&gt;&lt;property id=&quot;20148&quot; value=&quot;5&quot;/&gt;&lt;property id=&quot;20300&quot; value=&quot;Slide 12&quot;/&gt;&lt;property id=&quot;20307&quot; value=&quot;258&quot;/&gt;&lt;/object&gt;&lt;object type=&quot;3&quot; unique_id=&quot;10056&quot;&gt;&lt;property id=&quot;20148&quot; value=&quot;5&quot;/&gt;&lt;property id=&quot;20300&quot; value=&quot;Slide 10 - &amp;quot;MAKLUM BALAS PENYERTAAN DARIPADA JPN&amp;quot;&quot;/&gt;&lt;property id=&quot;20307&quot; value=&quot;271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F1A4965-9CEC-434C-9111-E2171C25B6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Company or project meeting presentation</Template>
  <TotalTime>0</TotalTime>
  <Words>286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Organic</vt:lpstr>
      <vt:lpstr>Bahan Inovasi berdasarkan laporan pertandingan AGI 2020 </vt:lpstr>
      <vt:lpstr>Bahan Inovasi berdasarkan laporan pertandingan AGI 2020 </vt:lpstr>
      <vt:lpstr>Penulisan Bahan Inovasi</vt:lpstr>
      <vt:lpstr>Penerangan Penulisan Bahan Inovasi </vt:lpstr>
      <vt:lpstr> </vt:lpstr>
      <vt:lpstr>Penerangan Penulisan Bahan Inovasi </vt:lpstr>
      <vt:lpstr>PowerPoint Presentation</vt:lpstr>
      <vt:lpstr>Penerangan Penulisan Bahan Inovasi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2015-01-21T17:57:19Z</dcterms:created>
  <dcterms:modified xsi:type="dcterms:W3CDTF">2021-02-06T14:19:39Z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TC034605099991</vt:lpwstr>
  </property>
</Properties>
</file>